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354" r:id="rId2"/>
    <p:sldId id="267" r:id="rId3"/>
    <p:sldId id="347" r:id="rId4"/>
    <p:sldId id="348" r:id="rId5"/>
    <p:sldId id="349" r:id="rId6"/>
    <p:sldId id="350" r:id="rId7"/>
    <p:sldId id="352" r:id="rId8"/>
    <p:sldId id="353" r:id="rId9"/>
    <p:sldId id="346" r:id="rId10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9900"/>
    <a:srgbClr val="FF3300"/>
    <a:srgbClr val="3333FF"/>
    <a:srgbClr val="FFFFFF"/>
    <a:srgbClr val="ED5E00"/>
    <a:srgbClr val="9999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79" autoAdjust="0"/>
    <p:restoredTop sz="96173" autoAdjust="0"/>
  </p:normalViewPr>
  <p:slideViewPr>
    <p:cSldViewPr>
      <p:cViewPr varScale="1">
        <p:scale>
          <a:sx n="77" d="100"/>
          <a:sy n="77" d="100"/>
        </p:scale>
        <p:origin x="15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1764" y="136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/>
            </a:lvl1pPr>
          </a:lstStyle>
          <a:p>
            <a:fld id="{E8B219D9-DC32-477E-AFCF-AAC54FE05676}" type="datetimeFigureOut">
              <a:rPr lang="en-AU" smtClean="0"/>
              <a:t>31/10/2017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/>
            </a:lvl1pPr>
          </a:lstStyle>
          <a:p>
            <a:fld id="{56B7AB32-9394-4C05-88CF-CE5485B2B79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0515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3464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aseline="0" dirty="0"/>
              <a:t>Introduction: </a:t>
            </a:r>
          </a:p>
          <a:p>
            <a:endParaRPr lang="en-AU" baseline="0" dirty="0"/>
          </a:p>
          <a:p>
            <a:r>
              <a:rPr lang="en-AU" baseline="0" dirty="0"/>
              <a:t>Could give a bit of an overview of NAFI emphasising a few points:</a:t>
            </a:r>
          </a:p>
          <a:p>
            <a:endParaRPr lang="en-AU" baseline="0" dirty="0"/>
          </a:p>
          <a:p>
            <a:r>
              <a:rPr lang="en-AU" baseline="0" dirty="0"/>
              <a:t> - source of the NAFI fire scar maps – only maps that give you reliable fire history across the landscape</a:t>
            </a:r>
          </a:p>
          <a:p>
            <a:r>
              <a:rPr lang="en-AU" baseline="0" dirty="0"/>
              <a:t> - now also a place you can view Landsat images of fire scars </a:t>
            </a:r>
          </a:p>
          <a:p>
            <a:r>
              <a:rPr lang="en-AU" baseline="0" dirty="0"/>
              <a:t> - widely used so vital communication tool</a:t>
            </a:r>
          </a:p>
          <a:p>
            <a:r>
              <a:rPr lang="en-AU" baseline="0" dirty="0"/>
              <a:t> - site is set up for land managers (not emergency services) people like you guys – so feedback welcome</a:t>
            </a:r>
          </a:p>
          <a:p>
            <a:endParaRPr lang="en-AU" baseline="0" dirty="0"/>
          </a:p>
          <a:p>
            <a:r>
              <a:rPr lang="en-AU" baseline="0" dirty="0"/>
              <a:t>Most people use it largely at this time of year to check for and follow wildfires but can be used throughout fire season to help with the following operations:</a:t>
            </a:r>
          </a:p>
          <a:p>
            <a:endParaRPr lang="en-AU" baseline="0" dirty="0"/>
          </a:p>
          <a:p>
            <a:r>
              <a:rPr lang="en-AU" baseline="0" dirty="0"/>
              <a:t> - planning your strategic early dry season burning</a:t>
            </a:r>
          </a:p>
          <a:p>
            <a:r>
              <a:rPr lang="en-AU" baseline="0" dirty="0"/>
              <a:t> - implementing the EDS burning</a:t>
            </a:r>
          </a:p>
          <a:p>
            <a:r>
              <a:rPr lang="en-AU" baseline="0" dirty="0"/>
              <a:t> - checking progress</a:t>
            </a:r>
          </a:p>
          <a:p>
            <a:r>
              <a:rPr lang="en-AU" baseline="0" dirty="0"/>
              <a:t> - monitoring and responding to wildfires</a:t>
            </a:r>
          </a:p>
          <a:p>
            <a:r>
              <a:rPr lang="en-AU" baseline="0" dirty="0"/>
              <a:t> - reporting on progress</a:t>
            </a:r>
          </a:p>
          <a:p>
            <a:endParaRPr lang="en-AU" baseline="0" dirty="0"/>
          </a:p>
          <a:p>
            <a:r>
              <a:rPr lang="en-AU" baseline="0" dirty="0"/>
              <a:t>Today we’ll go through some of the basics of NAFI in the morning covering some of the tools you can use for these operations – and looking at some tools you may not know much about but which may be pretty useful.</a:t>
            </a:r>
          </a:p>
          <a:p>
            <a:endParaRPr lang="en-AU" baseline="0" dirty="0"/>
          </a:p>
          <a:p>
            <a:r>
              <a:rPr lang="en-AU" baseline="0" dirty="0"/>
              <a:t>Then there will be a lunch courtesy of Natural Carbon and Chef </a:t>
            </a:r>
            <a:r>
              <a:rPr lang="en-AU" baseline="0" dirty="0" err="1"/>
              <a:t>Killin</a:t>
            </a:r>
            <a:endParaRPr lang="en-AU" baseline="0" dirty="0"/>
          </a:p>
          <a:p>
            <a:endParaRPr lang="en-AU" baseline="0" dirty="0"/>
          </a:p>
          <a:p>
            <a:r>
              <a:rPr lang="en-AU" baseline="0" dirty="0"/>
              <a:t>After lunch we’ll take a look at the Landsat images you can download from NAFI – higher resolution more detail can be really useful for operational fire management</a:t>
            </a:r>
          </a:p>
          <a:p>
            <a:endParaRPr lang="en-AU" baseline="0" dirty="0"/>
          </a:p>
          <a:p>
            <a:r>
              <a:rPr lang="en-AU" baseline="0" dirty="0"/>
              <a:t>Then we’ll take a </a:t>
            </a:r>
            <a:r>
              <a:rPr lang="en-AU" baseline="0" dirty="0" err="1"/>
              <a:t>lok</a:t>
            </a:r>
            <a:r>
              <a:rPr lang="en-AU" baseline="0" dirty="0"/>
              <a:t> at how you can look at NAFI maps on Google Earth and follow up on any requests for looking at other tools…</a:t>
            </a:r>
          </a:p>
          <a:p>
            <a:endParaRPr lang="en-AU" baseline="0" dirty="0"/>
          </a:p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051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aseline="0" dirty="0"/>
              <a:t>Introduction: </a:t>
            </a:r>
          </a:p>
          <a:p>
            <a:endParaRPr lang="en-AU" baseline="0" dirty="0"/>
          </a:p>
          <a:p>
            <a:r>
              <a:rPr lang="en-AU" baseline="0" dirty="0"/>
              <a:t>Could give a bit of an overview of NAFI emphasising a few points:</a:t>
            </a:r>
          </a:p>
          <a:p>
            <a:endParaRPr lang="en-AU" baseline="0" dirty="0"/>
          </a:p>
          <a:p>
            <a:r>
              <a:rPr lang="en-AU" baseline="0" dirty="0"/>
              <a:t> - source of the NAFI fire scar maps – only maps that give you reliable fire history across the landscape</a:t>
            </a:r>
          </a:p>
          <a:p>
            <a:r>
              <a:rPr lang="en-AU" baseline="0" dirty="0"/>
              <a:t> - now also a place you can view Landsat images of fire scars </a:t>
            </a:r>
          </a:p>
          <a:p>
            <a:r>
              <a:rPr lang="en-AU" baseline="0" dirty="0"/>
              <a:t> - widely used so vital communication tool</a:t>
            </a:r>
          </a:p>
          <a:p>
            <a:r>
              <a:rPr lang="en-AU" baseline="0" dirty="0"/>
              <a:t> - site is set up for land managers (not emergency services) people like you guys – so feedback welcome</a:t>
            </a:r>
          </a:p>
          <a:p>
            <a:endParaRPr lang="en-AU" baseline="0" dirty="0"/>
          </a:p>
          <a:p>
            <a:r>
              <a:rPr lang="en-AU" baseline="0" dirty="0"/>
              <a:t>Most people use it largely at this time of year to check for and follow wildfires but can be used throughout fire season to help with the following operations:</a:t>
            </a:r>
          </a:p>
          <a:p>
            <a:endParaRPr lang="en-AU" baseline="0" dirty="0"/>
          </a:p>
          <a:p>
            <a:r>
              <a:rPr lang="en-AU" baseline="0" dirty="0"/>
              <a:t> - planning your strategic early dry season burning</a:t>
            </a:r>
          </a:p>
          <a:p>
            <a:r>
              <a:rPr lang="en-AU" baseline="0" dirty="0"/>
              <a:t> - implementing the EDS burning</a:t>
            </a:r>
          </a:p>
          <a:p>
            <a:r>
              <a:rPr lang="en-AU" baseline="0" dirty="0"/>
              <a:t> - checking progress</a:t>
            </a:r>
          </a:p>
          <a:p>
            <a:r>
              <a:rPr lang="en-AU" baseline="0" dirty="0"/>
              <a:t> - monitoring and responding to wildfires</a:t>
            </a:r>
          </a:p>
          <a:p>
            <a:r>
              <a:rPr lang="en-AU" baseline="0" dirty="0"/>
              <a:t> - reporting on progress</a:t>
            </a:r>
          </a:p>
          <a:p>
            <a:endParaRPr lang="en-AU" baseline="0" dirty="0"/>
          </a:p>
          <a:p>
            <a:r>
              <a:rPr lang="en-AU" baseline="0" dirty="0"/>
              <a:t>Today we’ll go through some of the basics of NAFI in the morning covering some of the tools you can use for these operations – and looking at some tools you may not know much about but which may be pretty useful.</a:t>
            </a:r>
          </a:p>
          <a:p>
            <a:endParaRPr lang="en-AU" baseline="0" dirty="0"/>
          </a:p>
          <a:p>
            <a:r>
              <a:rPr lang="en-AU" baseline="0" dirty="0"/>
              <a:t>Then there will be a lunch courtesy of Natural Carbon and Chef </a:t>
            </a:r>
            <a:r>
              <a:rPr lang="en-AU" baseline="0" dirty="0" err="1"/>
              <a:t>Killin</a:t>
            </a:r>
            <a:endParaRPr lang="en-AU" baseline="0" dirty="0"/>
          </a:p>
          <a:p>
            <a:endParaRPr lang="en-AU" baseline="0" dirty="0"/>
          </a:p>
          <a:p>
            <a:r>
              <a:rPr lang="en-AU" baseline="0" dirty="0"/>
              <a:t>After lunch we’ll take a look at the Landsat images you can download from NAFI – higher resolution more detail can be really useful for operational fire management</a:t>
            </a:r>
          </a:p>
          <a:p>
            <a:endParaRPr lang="en-AU" baseline="0" dirty="0"/>
          </a:p>
          <a:p>
            <a:r>
              <a:rPr lang="en-AU" baseline="0" dirty="0"/>
              <a:t>Then we’ll take a </a:t>
            </a:r>
            <a:r>
              <a:rPr lang="en-AU" baseline="0" dirty="0" err="1"/>
              <a:t>lok</a:t>
            </a:r>
            <a:r>
              <a:rPr lang="en-AU" baseline="0" dirty="0"/>
              <a:t> at how you can look at NAFI maps on Google Earth and follow up on any requests for looking at other tools…</a:t>
            </a:r>
          </a:p>
          <a:p>
            <a:endParaRPr lang="en-AU" baseline="0" dirty="0"/>
          </a:p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67833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aseline="0" dirty="0"/>
              <a:t>Introduction: </a:t>
            </a:r>
          </a:p>
          <a:p>
            <a:endParaRPr lang="en-AU" baseline="0" dirty="0"/>
          </a:p>
          <a:p>
            <a:r>
              <a:rPr lang="en-AU" baseline="0" dirty="0"/>
              <a:t>Could give a bit of an overview of NAFI emphasising a few points:</a:t>
            </a:r>
          </a:p>
          <a:p>
            <a:endParaRPr lang="en-AU" baseline="0" dirty="0"/>
          </a:p>
          <a:p>
            <a:r>
              <a:rPr lang="en-AU" baseline="0" dirty="0"/>
              <a:t> - source of the NAFI fire scar maps – only maps that give you reliable fire history across the landscape</a:t>
            </a:r>
          </a:p>
          <a:p>
            <a:r>
              <a:rPr lang="en-AU" baseline="0" dirty="0"/>
              <a:t> - now also a place you can view Landsat images of fire scars </a:t>
            </a:r>
          </a:p>
          <a:p>
            <a:r>
              <a:rPr lang="en-AU" baseline="0" dirty="0"/>
              <a:t> - widely used so vital communication tool</a:t>
            </a:r>
          </a:p>
          <a:p>
            <a:r>
              <a:rPr lang="en-AU" baseline="0" dirty="0"/>
              <a:t> - site is set up for land managers (not emergency services) people like you guys – so feedback welcome</a:t>
            </a:r>
          </a:p>
          <a:p>
            <a:endParaRPr lang="en-AU" baseline="0" dirty="0"/>
          </a:p>
          <a:p>
            <a:r>
              <a:rPr lang="en-AU" baseline="0" dirty="0"/>
              <a:t>Most people use it largely at this time of year to check for and follow wildfires but can be used throughout fire season to help with the following operations:</a:t>
            </a:r>
          </a:p>
          <a:p>
            <a:endParaRPr lang="en-AU" baseline="0" dirty="0"/>
          </a:p>
          <a:p>
            <a:r>
              <a:rPr lang="en-AU" baseline="0" dirty="0"/>
              <a:t> - planning your strategic early dry season burning</a:t>
            </a:r>
          </a:p>
          <a:p>
            <a:r>
              <a:rPr lang="en-AU" baseline="0" dirty="0"/>
              <a:t> - implementing the EDS burning</a:t>
            </a:r>
          </a:p>
          <a:p>
            <a:r>
              <a:rPr lang="en-AU" baseline="0" dirty="0"/>
              <a:t> - checking progress</a:t>
            </a:r>
          </a:p>
          <a:p>
            <a:r>
              <a:rPr lang="en-AU" baseline="0" dirty="0"/>
              <a:t> - monitoring and responding to wildfires</a:t>
            </a:r>
          </a:p>
          <a:p>
            <a:r>
              <a:rPr lang="en-AU" baseline="0" dirty="0"/>
              <a:t> - reporting on progress</a:t>
            </a:r>
          </a:p>
          <a:p>
            <a:endParaRPr lang="en-AU" baseline="0" dirty="0"/>
          </a:p>
          <a:p>
            <a:r>
              <a:rPr lang="en-AU" baseline="0" dirty="0"/>
              <a:t>Today we’ll go through some of the basics of NAFI in the morning covering some of the tools you can use for these operations – and looking at some tools you may not know much about but which may be pretty useful.</a:t>
            </a:r>
          </a:p>
          <a:p>
            <a:endParaRPr lang="en-AU" baseline="0" dirty="0"/>
          </a:p>
          <a:p>
            <a:r>
              <a:rPr lang="en-AU" baseline="0" dirty="0"/>
              <a:t>Then there will be a lunch courtesy of Natural Carbon and Chef </a:t>
            </a:r>
            <a:r>
              <a:rPr lang="en-AU" baseline="0" dirty="0" err="1"/>
              <a:t>Killin</a:t>
            </a:r>
            <a:endParaRPr lang="en-AU" baseline="0" dirty="0"/>
          </a:p>
          <a:p>
            <a:endParaRPr lang="en-AU" baseline="0" dirty="0"/>
          </a:p>
          <a:p>
            <a:r>
              <a:rPr lang="en-AU" baseline="0" dirty="0"/>
              <a:t>After lunch we’ll take a look at the Landsat images you can download from NAFI – higher resolution more detail can be really useful for operational fire management</a:t>
            </a:r>
          </a:p>
          <a:p>
            <a:endParaRPr lang="en-AU" baseline="0" dirty="0"/>
          </a:p>
          <a:p>
            <a:r>
              <a:rPr lang="en-AU" baseline="0" dirty="0"/>
              <a:t>Then we’ll take a </a:t>
            </a:r>
            <a:r>
              <a:rPr lang="en-AU" baseline="0" dirty="0" err="1"/>
              <a:t>lok</a:t>
            </a:r>
            <a:r>
              <a:rPr lang="en-AU" baseline="0" dirty="0"/>
              <a:t> at how you can look at NAFI maps on Google Earth and follow up on any requests for looking at other tools…</a:t>
            </a:r>
          </a:p>
          <a:p>
            <a:endParaRPr lang="en-AU" baseline="0" dirty="0"/>
          </a:p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4817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aseline="0" dirty="0"/>
              <a:t>Introduction: </a:t>
            </a:r>
          </a:p>
          <a:p>
            <a:endParaRPr lang="en-AU" baseline="0" dirty="0"/>
          </a:p>
          <a:p>
            <a:r>
              <a:rPr lang="en-AU" baseline="0" dirty="0"/>
              <a:t>Could give a bit of an overview of NAFI emphasising a few points:</a:t>
            </a:r>
          </a:p>
          <a:p>
            <a:endParaRPr lang="en-AU" baseline="0" dirty="0"/>
          </a:p>
          <a:p>
            <a:r>
              <a:rPr lang="en-AU" baseline="0" dirty="0"/>
              <a:t> - source of the NAFI fire scar maps – only maps that give you reliable fire history across the landscape</a:t>
            </a:r>
          </a:p>
          <a:p>
            <a:r>
              <a:rPr lang="en-AU" baseline="0" dirty="0"/>
              <a:t> - now also a place you can view Landsat images of fire scars </a:t>
            </a:r>
          </a:p>
          <a:p>
            <a:r>
              <a:rPr lang="en-AU" baseline="0" dirty="0"/>
              <a:t> - widely used so vital communication tool</a:t>
            </a:r>
          </a:p>
          <a:p>
            <a:r>
              <a:rPr lang="en-AU" baseline="0" dirty="0"/>
              <a:t> - site is set up for land managers (not emergency services) people like you guys – so feedback welcome</a:t>
            </a:r>
          </a:p>
          <a:p>
            <a:endParaRPr lang="en-AU" baseline="0" dirty="0"/>
          </a:p>
          <a:p>
            <a:r>
              <a:rPr lang="en-AU" baseline="0" dirty="0"/>
              <a:t>Most people use it largely at this time of year to check for and follow wildfires but can be used throughout fire season to help with the following operations:</a:t>
            </a:r>
          </a:p>
          <a:p>
            <a:endParaRPr lang="en-AU" baseline="0" dirty="0"/>
          </a:p>
          <a:p>
            <a:r>
              <a:rPr lang="en-AU" baseline="0" dirty="0"/>
              <a:t> - planning your strategic early dry season burning</a:t>
            </a:r>
          </a:p>
          <a:p>
            <a:r>
              <a:rPr lang="en-AU" baseline="0" dirty="0"/>
              <a:t> - implementing the EDS burning</a:t>
            </a:r>
          </a:p>
          <a:p>
            <a:r>
              <a:rPr lang="en-AU" baseline="0" dirty="0"/>
              <a:t> - checking progress</a:t>
            </a:r>
          </a:p>
          <a:p>
            <a:r>
              <a:rPr lang="en-AU" baseline="0" dirty="0"/>
              <a:t> - monitoring and responding to wildfires</a:t>
            </a:r>
          </a:p>
          <a:p>
            <a:r>
              <a:rPr lang="en-AU" baseline="0" dirty="0"/>
              <a:t> - reporting on progress</a:t>
            </a:r>
          </a:p>
          <a:p>
            <a:endParaRPr lang="en-AU" baseline="0" dirty="0"/>
          </a:p>
          <a:p>
            <a:r>
              <a:rPr lang="en-AU" baseline="0" dirty="0"/>
              <a:t>Today we’ll go through some of the basics of NAFI in the morning covering some of the tools you can use for these operations – and looking at some tools you may not know much about but which may be pretty useful.</a:t>
            </a:r>
          </a:p>
          <a:p>
            <a:endParaRPr lang="en-AU" baseline="0" dirty="0"/>
          </a:p>
          <a:p>
            <a:r>
              <a:rPr lang="en-AU" baseline="0" dirty="0"/>
              <a:t>Then there will be a lunch courtesy of Natural Carbon and Chef </a:t>
            </a:r>
            <a:r>
              <a:rPr lang="en-AU" baseline="0" dirty="0" err="1"/>
              <a:t>Killin</a:t>
            </a:r>
            <a:endParaRPr lang="en-AU" baseline="0" dirty="0"/>
          </a:p>
          <a:p>
            <a:endParaRPr lang="en-AU" baseline="0" dirty="0"/>
          </a:p>
          <a:p>
            <a:r>
              <a:rPr lang="en-AU" baseline="0" dirty="0"/>
              <a:t>After lunch we’ll take a look at the Landsat images you can download from NAFI – higher resolution more detail can be really useful for operational fire management</a:t>
            </a:r>
          </a:p>
          <a:p>
            <a:endParaRPr lang="en-AU" baseline="0" dirty="0"/>
          </a:p>
          <a:p>
            <a:r>
              <a:rPr lang="en-AU" baseline="0" dirty="0"/>
              <a:t>Then we’ll take a </a:t>
            </a:r>
            <a:r>
              <a:rPr lang="en-AU" baseline="0" dirty="0" err="1"/>
              <a:t>lok</a:t>
            </a:r>
            <a:r>
              <a:rPr lang="en-AU" baseline="0" dirty="0"/>
              <a:t> at how you can look at NAFI maps on Google Earth and follow up on any requests for looking at other tools…</a:t>
            </a:r>
          </a:p>
          <a:p>
            <a:endParaRPr lang="en-AU" baseline="0" dirty="0"/>
          </a:p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6999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aseline="0" dirty="0"/>
              <a:t>Introduction: </a:t>
            </a:r>
          </a:p>
          <a:p>
            <a:endParaRPr lang="en-AU" baseline="0" dirty="0"/>
          </a:p>
          <a:p>
            <a:r>
              <a:rPr lang="en-AU" baseline="0" dirty="0"/>
              <a:t>Could give a bit of an overview of NAFI emphasising a few points:</a:t>
            </a:r>
          </a:p>
          <a:p>
            <a:endParaRPr lang="en-AU" baseline="0" dirty="0"/>
          </a:p>
          <a:p>
            <a:r>
              <a:rPr lang="en-AU" baseline="0" dirty="0"/>
              <a:t> - source of the NAFI fire scar maps – only maps that give you reliable fire history across the landscape</a:t>
            </a:r>
          </a:p>
          <a:p>
            <a:r>
              <a:rPr lang="en-AU" baseline="0" dirty="0"/>
              <a:t> - now also a place you can view Landsat images of fire scars </a:t>
            </a:r>
          </a:p>
          <a:p>
            <a:r>
              <a:rPr lang="en-AU" baseline="0" dirty="0"/>
              <a:t> - widely used so vital communication tool</a:t>
            </a:r>
          </a:p>
          <a:p>
            <a:r>
              <a:rPr lang="en-AU" baseline="0" dirty="0"/>
              <a:t> - site is set up for land managers (not emergency services) people like you guys – so feedback welcome</a:t>
            </a:r>
          </a:p>
          <a:p>
            <a:endParaRPr lang="en-AU" baseline="0" dirty="0"/>
          </a:p>
          <a:p>
            <a:r>
              <a:rPr lang="en-AU" baseline="0" dirty="0"/>
              <a:t>Most people use it largely at this time of year to check for and follow wildfires but can be used throughout fire season to help with the following operations:</a:t>
            </a:r>
          </a:p>
          <a:p>
            <a:endParaRPr lang="en-AU" baseline="0" dirty="0"/>
          </a:p>
          <a:p>
            <a:r>
              <a:rPr lang="en-AU" baseline="0" dirty="0"/>
              <a:t> - planning your strategic early dry season burning</a:t>
            </a:r>
          </a:p>
          <a:p>
            <a:r>
              <a:rPr lang="en-AU" baseline="0" dirty="0"/>
              <a:t> - implementing the EDS burning</a:t>
            </a:r>
          </a:p>
          <a:p>
            <a:r>
              <a:rPr lang="en-AU" baseline="0" dirty="0"/>
              <a:t> - checking progress</a:t>
            </a:r>
          </a:p>
          <a:p>
            <a:r>
              <a:rPr lang="en-AU" baseline="0" dirty="0"/>
              <a:t> - monitoring and responding to wildfires</a:t>
            </a:r>
          </a:p>
          <a:p>
            <a:r>
              <a:rPr lang="en-AU" baseline="0" dirty="0"/>
              <a:t> - reporting on progress</a:t>
            </a:r>
          </a:p>
          <a:p>
            <a:endParaRPr lang="en-AU" baseline="0" dirty="0"/>
          </a:p>
          <a:p>
            <a:r>
              <a:rPr lang="en-AU" baseline="0" dirty="0"/>
              <a:t>Today we’ll go through some of the basics of NAFI in the morning covering some of the tools you can use for these operations – and looking at some tools you may not know much about but which may be pretty useful.</a:t>
            </a:r>
          </a:p>
          <a:p>
            <a:endParaRPr lang="en-AU" baseline="0" dirty="0"/>
          </a:p>
          <a:p>
            <a:r>
              <a:rPr lang="en-AU" baseline="0" dirty="0"/>
              <a:t>Then there will be a lunch courtesy of Natural Carbon and Chef </a:t>
            </a:r>
            <a:r>
              <a:rPr lang="en-AU" baseline="0" dirty="0" err="1"/>
              <a:t>Killin</a:t>
            </a:r>
            <a:endParaRPr lang="en-AU" baseline="0" dirty="0"/>
          </a:p>
          <a:p>
            <a:endParaRPr lang="en-AU" baseline="0" dirty="0"/>
          </a:p>
          <a:p>
            <a:r>
              <a:rPr lang="en-AU" baseline="0" dirty="0"/>
              <a:t>After lunch we’ll take a look at the Landsat images you can download from NAFI – higher resolution more detail can be really useful for operational fire management</a:t>
            </a:r>
          </a:p>
          <a:p>
            <a:endParaRPr lang="en-AU" baseline="0" dirty="0"/>
          </a:p>
          <a:p>
            <a:r>
              <a:rPr lang="en-AU" baseline="0" dirty="0"/>
              <a:t>Then we’ll take a </a:t>
            </a:r>
            <a:r>
              <a:rPr lang="en-AU" baseline="0" dirty="0" err="1"/>
              <a:t>lok</a:t>
            </a:r>
            <a:r>
              <a:rPr lang="en-AU" baseline="0" dirty="0"/>
              <a:t> at how you can look at NAFI maps on Google Earth and follow up on any requests for looking at other tools…</a:t>
            </a:r>
          </a:p>
          <a:p>
            <a:endParaRPr lang="en-AU" baseline="0" dirty="0"/>
          </a:p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8579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aseline="0" dirty="0"/>
              <a:t>Introduction: </a:t>
            </a:r>
          </a:p>
          <a:p>
            <a:endParaRPr lang="en-AU" baseline="0" dirty="0"/>
          </a:p>
          <a:p>
            <a:r>
              <a:rPr lang="en-AU" baseline="0" dirty="0"/>
              <a:t>Could give a bit of an overview of NAFI emphasising a few points:</a:t>
            </a:r>
          </a:p>
          <a:p>
            <a:endParaRPr lang="en-AU" baseline="0" dirty="0"/>
          </a:p>
          <a:p>
            <a:r>
              <a:rPr lang="en-AU" baseline="0" dirty="0"/>
              <a:t> - source of the NAFI fire scar maps – only maps that give you reliable fire history across the landscape</a:t>
            </a:r>
          </a:p>
          <a:p>
            <a:r>
              <a:rPr lang="en-AU" baseline="0" dirty="0"/>
              <a:t> - now also a place you can view Landsat images of fire scars </a:t>
            </a:r>
          </a:p>
          <a:p>
            <a:r>
              <a:rPr lang="en-AU" baseline="0" dirty="0"/>
              <a:t> - widely used so vital communication tool</a:t>
            </a:r>
          </a:p>
          <a:p>
            <a:r>
              <a:rPr lang="en-AU" baseline="0" dirty="0"/>
              <a:t> - site is set up for land managers (not emergency services) people like you guys – so feedback welcome</a:t>
            </a:r>
          </a:p>
          <a:p>
            <a:endParaRPr lang="en-AU" baseline="0" dirty="0"/>
          </a:p>
          <a:p>
            <a:r>
              <a:rPr lang="en-AU" baseline="0" dirty="0"/>
              <a:t>Most people use it largely at this time of year to check for and follow wildfires but can be used throughout fire season to help with the following operations:</a:t>
            </a:r>
          </a:p>
          <a:p>
            <a:endParaRPr lang="en-AU" baseline="0" dirty="0"/>
          </a:p>
          <a:p>
            <a:r>
              <a:rPr lang="en-AU" baseline="0" dirty="0"/>
              <a:t> - planning your strategic early dry season burning</a:t>
            </a:r>
          </a:p>
          <a:p>
            <a:r>
              <a:rPr lang="en-AU" baseline="0" dirty="0"/>
              <a:t> - implementing the EDS burning</a:t>
            </a:r>
          </a:p>
          <a:p>
            <a:r>
              <a:rPr lang="en-AU" baseline="0" dirty="0"/>
              <a:t> - checking progress</a:t>
            </a:r>
          </a:p>
          <a:p>
            <a:r>
              <a:rPr lang="en-AU" baseline="0" dirty="0"/>
              <a:t> - monitoring and responding to wildfires</a:t>
            </a:r>
          </a:p>
          <a:p>
            <a:r>
              <a:rPr lang="en-AU" baseline="0" dirty="0"/>
              <a:t> - reporting on progress</a:t>
            </a:r>
          </a:p>
          <a:p>
            <a:endParaRPr lang="en-AU" baseline="0" dirty="0"/>
          </a:p>
          <a:p>
            <a:r>
              <a:rPr lang="en-AU" baseline="0" dirty="0"/>
              <a:t>Today we’ll go through some of the basics of NAFI in the morning covering some of the tools you can use for these operations – and looking at some tools you may not know much about but which may be pretty useful.</a:t>
            </a:r>
          </a:p>
          <a:p>
            <a:endParaRPr lang="en-AU" baseline="0" dirty="0"/>
          </a:p>
          <a:p>
            <a:r>
              <a:rPr lang="en-AU" baseline="0" dirty="0"/>
              <a:t>Then there will be a lunch courtesy of Natural Carbon and Chef </a:t>
            </a:r>
            <a:r>
              <a:rPr lang="en-AU" baseline="0" dirty="0" err="1"/>
              <a:t>Killin</a:t>
            </a:r>
            <a:endParaRPr lang="en-AU" baseline="0" dirty="0"/>
          </a:p>
          <a:p>
            <a:endParaRPr lang="en-AU" baseline="0" dirty="0"/>
          </a:p>
          <a:p>
            <a:r>
              <a:rPr lang="en-AU" baseline="0" dirty="0"/>
              <a:t>After lunch we’ll take a look at the Landsat images you can download from NAFI – higher resolution more detail can be really useful for operational fire management</a:t>
            </a:r>
          </a:p>
          <a:p>
            <a:endParaRPr lang="en-AU" baseline="0" dirty="0"/>
          </a:p>
          <a:p>
            <a:r>
              <a:rPr lang="en-AU" baseline="0" dirty="0"/>
              <a:t>Then we’ll take a </a:t>
            </a:r>
            <a:r>
              <a:rPr lang="en-AU" baseline="0" dirty="0" err="1"/>
              <a:t>lok</a:t>
            </a:r>
            <a:r>
              <a:rPr lang="en-AU" baseline="0" dirty="0"/>
              <a:t> at how you can look at NAFI maps on Google Earth and follow up on any requests for looking at other tools…</a:t>
            </a:r>
          </a:p>
          <a:p>
            <a:endParaRPr lang="en-AU" baseline="0" dirty="0"/>
          </a:p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6346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aseline="0" dirty="0"/>
              <a:t>Introduction: </a:t>
            </a:r>
          </a:p>
          <a:p>
            <a:endParaRPr lang="en-AU" baseline="0" dirty="0"/>
          </a:p>
          <a:p>
            <a:r>
              <a:rPr lang="en-AU" baseline="0" dirty="0"/>
              <a:t>Could give a bit of an overview of NAFI emphasising a few points:</a:t>
            </a:r>
          </a:p>
          <a:p>
            <a:endParaRPr lang="en-AU" baseline="0" dirty="0"/>
          </a:p>
          <a:p>
            <a:r>
              <a:rPr lang="en-AU" baseline="0" dirty="0"/>
              <a:t> - source of the NAFI fire scar maps – only maps that give you reliable fire history across the landscape</a:t>
            </a:r>
          </a:p>
          <a:p>
            <a:r>
              <a:rPr lang="en-AU" baseline="0" dirty="0"/>
              <a:t> - now also a place you can view Landsat images of fire scars </a:t>
            </a:r>
          </a:p>
          <a:p>
            <a:r>
              <a:rPr lang="en-AU" baseline="0" dirty="0"/>
              <a:t> - widely used so vital communication tool</a:t>
            </a:r>
          </a:p>
          <a:p>
            <a:r>
              <a:rPr lang="en-AU" baseline="0" dirty="0"/>
              <a:t> - site is set up for land managers (not emergency services) people like you guys – so feedback welcome</a:t>
            </a:r>
          </a:p>
          <a:p>
            <a:endParaRPr lang="en-AU" baseline="0" dirty="0"/>
          </a:p>
          <a:p>
            <a:r>
              <a:rPr lang="en-AU" baseline="0" dirty="0"/>
              <a:t>Most people use it largely at this time of year to check for and follow wildfires but can be used throughout fire season to help with the following operations:</a:t>
            </a:r>
          </a:p>
          <a:p>
            <a:endParaRPr lang="en-AU" baseline="0" dirty="0"/>
          </a:p>
          <a:p>
            <a:r>
              <a:rPr lang="en-AU" baseline="0" dirty="0"/>
              <a:t> - planning your strategic early dry season burning</a:t>
            </a:r>
          </a:p>
          <a:p>
            <a:r>
              <a:rPr lang="en-AU" baseline="0" dirty="0"/>
              <a:t> - implementing the EDS burning</a:t>
            </a:r>
          </a:p>
          <a:p>
            <a:r>
              <a:rPr lang="en-AU" baseline="0" dirty="0"/>
              <a:t> - checking progress</a:t>
            </a:r>
          </a:p>
          <a:p>
            <a:r>
              <a:rPr lang="en-AU" baseline="0" dirty="0"/>
              <a:t> - monitoring and responding to wildfires</a:t>
            </a:r>
          </a:p>
          <a:p>
            <a:r>
              <a:rPr lang="en-AU" baseline="0" dirty="0"/>
              <a:t> - reporting on progress</a:t>
            </a:r>
          </a:p>
          <a:p>
            <a:endParaRPr lang="en-AU" baseline="0" dirty="0"/>
          </a:p>
          <a:p>
            <a:r>
              <a:rPr lang="en-AU" baseline="0" dirty="0"/>
              <a:t>Today we’ll go through some of the basics of NAFI in the morning covering some of the tools you can use for these operations – and looking at some tools you may not know much about but which may be pretty useful.</a:t>
            </a:r>
          </a:p>
          <a:p>
            <a:endParaRPr lang="en-AU" baseline="0" dirty="0"/>
          </a:p>
          <a:p>
            <a:r>
              <a:rPr lang="en-AU" baseline="0" dirty="0"/>
              <a:t>Then there will be a lunch courtesy of Natural Carbon and Chef </a:t>
            </a:r>
            <a:r>
              <a:rPr lang="en-AU" baseline="0" dirty="0" err="1"/>
              <a:t>Killin</a:t>
            </a:r>
            <a:endParaRPr lang="en-AU" baseline="0" dirty="0"/>
          </a:p>
          <a:p>
            <a:endParaRPr lang="en-AU" baseline="0" dirty="0"/>
          </a:p>
          <a:p>
            <a:r>
              <a:rPr lang="en-AU" baseline="0" dirty="0"/>
              <a:t>After lunch we’ll take a look at the Landsat images you can download from NAFI – higher resolution more detail can be really useful for operational fire management</a:t>
            </a:r>
          </a:p>
          <a:p>
            <a:endParaRPr lang="en-AU" baseline="0" dirty="0"/>
          </a:p>
          <a:p>
            <a:r>
              <a:rPr lang="en-AU" baseline="0" dirty="0"/>
              <a:t>Then we’ll take a </a:t>
            </a:r>
            <a:r>
              <a:rPr lang="en-AU" baseline="0" dirty="0" err="1"/>
              <a:t>lok</a:t>
            </a:r>
            <a:r>
              <a:rPr lang="en-AU" baseline="0" dirty="0"/>
              <a:t> at how you can look at NAFI maps on Google Earth and follow up on any requests for looking at other tools…</a:t>
            </a:r>
          </a:p>
          <a:p>
            <a:endParaRPr lang="en-AU" baseline="0" dirty="0"/>
          </a:p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4258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B7AB32-9394-4C05-88CF-CE5485B2B795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9293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04524-505C-44AF-9E58-B232A9694789}" type="datetimeFigureOut">
              <a:rPr lang="en-AU" smtClean="0"/>
              <a:pPr/>
              <a:t>31/10/2017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13CB-3779-4ED6-BBEE-C5AEABAA2B5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renorth.org.a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irenorth.org.au/nafi3/views/help/Help_pdf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7184" y="2568893"/>
            <a:ext cx="8883879" cy="936104"/>
          </a:xfrm>
        </p:spPr>
        <p:txBody>
          <a:bodyPr/>
          <a:lstStyle/>
          <a:p>
            <a:pPr algn="ctr"/>
            <a:r>
              <a:rPr lang="en-AU" b="1" dirty="0"/>
              <a:t>Using NAFI Fire Scar Data for the WA Rangelands </a:t>
            </a:r>
            <a:br>
              <a:rPr lang="en-AU" b="1" dirty="0"/>
            </a:br>
            <a:endParaRPr lang="en-AU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6" t="611" r="-2074" b="611"/>
          <a:stretch/>
        </p:blipFill>
        <p:spPr>
          <a:xfrm>
            <a:off x="2928820" y="6092352"/>
            <a:ext cx="642237" cy="63438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6080903"/>
            <a:ext cx="1428548" cy="642847"/>
          </a:xfrm>
          <a:prstGeom prst="rect">
            <a:avLst/>
          </a:prstGeom>
        </p:spPr>
      </p:pic>
      <p:sp>
        <p:nvSpPr>
          <p:cNvPr id="10" name="Title 2"/>
          <p:cNvSpPr txBox="1">
            <a:spLocks/>
          </p:cNvSpPr>
          <p:nvPr/>
        </p:nvSpPr>
        <p:spPr>
          <a:xfrm>
            <a:off x="899592" y="4509120"/>
            <a:ext cx="7117180" cy="8014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AU" sz="2000" dirty="0"/>
              <a:t>Peter Jacklyn</a:t>
            </a:r>
          </a:p>
          <a:p>
            <a:pPr algn="ctr"/>
            <a:r>
              <a:rPr lang="en-AU" sz="1800" dirty="0"/>
              <a:t>Darwin Centre for Bushfire Research</a:t>
            </a:r>
          </a:p>
          <a:p>
            <a:pPr algn="ctr"/>
            <a:r>
              <a:rPr lang="en-AU" sz="2000" dirty="0"/>
              <a:t>Charles Darwin University</a:t>
            </a: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187184" y="3368201"/>
            <a:ext cx="8444190" cy="8014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AU" sz="2400" dirty="0"/>
              <a:t>Presentation for </a:t>
            </a:r>
          </a:p>
          <a:p>
            <a:pPr algn="ctr"/>
            <a:r>
              <a:rPr lang="en-AU" sz="2400" dirty="0"/>
              <a:t>GVD Biodiversity Trust </a:t>
            </a:r>
          </a:p>
          <a:p>
            <a:pPr algn="ctr"/>
            <a:r>
              <a:rPr lang="en-AU" sz="2400" dirty="0"/>
              <a:t>2017 NAFI Project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898" y="293985"/>
            <a:ext cx="919594" cy="11286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518" y="260648"/>
            <a:ext cx="829998" cy="119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5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187624" y="11663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Background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63" y="1600199"/>
            <a:ext cx="7407625" cy="42788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8067" y="1122000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  <a:latin typeface="Calibri" pitchFamily="34" charset="0"/>
              </a:rPr>
              <a:t>The North Australia and Rangelands Fire Information (NAFI) Website</a:t>
            </a:r>
          </a:p>
        </p:txBody>
      </p:sp>
    </p:spTree>
    <p:extLst>
      <p:ext uri="{BB962C8B-B14F-4D97-AF65-F5344CB8AC3E}">
        <p14:creationId xmlns:p14="http://schemas.microsoft.com/office/powerpoint/2010/main" val="129992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187624" y="11663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Background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916" y="1656461"/>
            <a:ext cx="6334176" cy="47442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1204613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  <a:latin typeface="Calibri" pitchFamily="34" charset="0"/>
              </a:rPr>
              <a:t>The Extension of NAFI Fire Scar Mapping</a:t>
            </a:r>
          </a:p>
        </p:txBody>
      </p:sp>
    </p:spTree>
    <p:extLst>
      <p:ext uri="{BB962C8B-B14F-4D97-AF65-F5344CB8AC3E}">
        <p14:creationId xmlns:p14="http://schemas.microsoft.com/office/powerpoint/2010/main" val="271087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187624" y="11663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Satellites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09442" y="90872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Moderate Resolution: </a:t>
            </a:r>
            <a:r>
              <a:rPr lang="en-AU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MODIS map (250m x 250m)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570" y="1697453"/>
            <a:ext cx="6239468" cy="4693223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8398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697" y="1700770"/>
            <a:ext cx="6205836" cy="4689907"/>
          </a:xfrm>
          <a:prstGeom prst="rect">
            <a:avLst/>
          </a:prstGeom>
          <a:ln>
            <a:solidFill>
              <a:schemeClr val="tx1">
                <a:lumMod val="6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044267" y="90872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Higher Resolution: </a:t>
            </a:r>
            <a:r>
              <a:rPr lang="en-AU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LANDSAT map (30m x 30m)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11663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Satellites</a:t>
            </a:r>
          </a:p>
        </p:txBody>
      </p:sp>
    </p:spTree>
    <p:extLst>
      <p:ext uri="{BB962C8B-B14F-4D97-AF65-F5344CB8AC3E}">
        <p14:creationId xmlns:p14="http://schemas.microsoft.com/office/powerpoint/2010/main" val="283336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838"/>
          <a:stretch/>
        </p:blipFill>
        <p:spPr>
          <a:xfrm>
            <a:off x="1673570" y="1700770"/>
            <a:ext cx="6354814" cy="46899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44267" y="90872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Lower Resolution: </a:t>
            </a:r>
            <a:r>
              <a:rPr lang="en-AU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AVHRR map (1000m x 1000m)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7624" y="11663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Satellites</a:t>
            </a:r>
          </a:p>
        </p:txBody>
      </p:sp>
    </p:spTree>
    <p:extLst>
      <p:ext uri="{BB962C8B-B14F-4D97-AF65-F5344CB8AC3E}">
        <p14:creationId xmlns:p14="http://schemas.microsoft.com/office/powerpoint/2010/main" val="7147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1187624" y="116632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NAFI/MODIS Fire scar data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052" y="1600199"/>
            <a:ext cx="6723893" cy="46321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1122000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>
                <a:solidFill>
                  <a:schemeClr val="bg1"/>
                </a:solidFill>
                <a:latin typeface="Calibri" pitchFamily="34" charset="0"/>
              </a:rPr>
              <a:t>The Current Extent of NAFI Fire Scar Mapping</a:t>
            </a:r>
          </a:p>
        </p:txBody>
      </p:sp>
    </p:spTree>
    <p:extLst>
      <p:ext uri="{BB962C8B-B14F-4D97-AF65-F5344CB8AC3E}">
        <p14:creationId xmlns:p14="http://schemas.microsoft.com/office/powerpoint/2010/main" val="307878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1187624" y="11663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How to use the </a:t>
            </a:r>
          </a:p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NAFI/MODIS Fire scar data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2204864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000000"/>
                </a:solidFill>
              </a:rPr>
              <a:t>This will be demonstrated on the live NAFI site:</a:t>
            </a:r>
          </a:p>
          <a:p>
            <a:endParaRPr lang="en-AU" dirty="0">
              <a:solidFill>
                <a:srgbClr val="000000"/>
              </a:solidFill>
            </a:endParaRPr>
          </a:p>
          <a:p>
            <a:r>
              <a:rPr lang="en-AU" dirty="0">
                <a:solidFill>
                  <a:srgbClr val="000000"/>
                </a:solidFill>
                <a:hlinkClick r:id="rId3"/>
              </a:rPr>
              <a:t>www.firenorth.org.au</a:t>
            </a:r>
            <a:r>
              <a:rPr lang="en-AU" dirty="0">
                <a:solidFill>
                  <a:srgbClr val="000000"/>
                </a:solidFill>
              </a:rPr>
              <a:t> </a:t>
            </a:r>
          </a:p>
          <a:p>
            <a:endParaRPr lang="en-AU" dirty="0">
              <a:solidFill>
                <a:srgbClr val="000000"/>
              </a:solidFill>
            </a:endParaRPr>
          </a:p>
          <a:p>
            <a:r>
              <a:rPr lang="en-AU" dirty="0">
                <a:solidFill>
                  <a:srgbClr val="000000"/>
                </a:solidFill>
              </a:rPr>
              <a:t>PDF help documents on how to use the fire scar data via the NAFI site are available at:</a:t>
            </a:r>
          </a:p>
          <a:p>
            <a:endParaRPr lang="en-AU" dirty="0">
              <a:solidFill>
                <a:srgbClr val="000000"/>
              </a:solidFill>
            </a:endParaRPr>
          </a:p>
          <a:p>
            <a:r>
              <a:rPr lang="en-AU" u="sng" dirty="0">
                <a:hlinkClick r:id="rId4"/>
              </a:rPr>
              <a:t>http://www.firenorth.org.au/nafi3/views/help/Help_pdf.html</a:t>
            </a:r>
            <a:endParaRPr lang="en-AU" dirty="0"/>
          </a:p>
          <a:p>
            <a:r>
              <a:rPr lang="en-AU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523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\</a:t>
            </a:r>
          </a:p>
        </p:txBody>
      </p:sp>
      <p:sp>
        <p:nvSpPr>
          <p:cNvPr id="4" name="Rectangle 3"/>
          <p:cNvSpPr/>
          <p:nvPr/>
        </p:nvSpPr>
        <p:spPr>
          <a:xfrm>
            <a:off x="570359" y="0"/>
            <a:ext cx="8604448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215692" y="2508329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Calibri" pitchFamily="34" charset="0"/>
              </a:rPr>
              <a:t>Thankyou</a:t>
            </a:r>
          </a:p>
        </p:txBody>
      </p:sp>
    </p:spTree>
    <p:extLst>
      <p:ext uri="{BB962C8B-B14F-4D97-AF65-F5344CB8AC3E}">
        <p14:creationId xmlns:p14="http://schemas.microsoft.com/office/powerpoint/2010/main" val="385653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</Template>
  <TotalTime>10227</TotalTime>
  <Words>1930</Words>
  <Application>Microsoft Office PowerPoint</Application>
  <PresentationFormat>On-screen Show (4:3)</PresentationFormat>
  <Paragraphs>215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Trebuchet MS</vt:lpstr>
      <vt:lpstr>Verdana</vt:lpstr>
      <vt:lpstr>Wingdings 2</vt:lpstr>
      <vt:lpstr>Summer</vt:lpstr>
      <vt:lpstr>Using NAFI Fire Scar Data for the WA Rangelands  </vt:lpstr>
      <vt:lpstr>\</vt:lpstr>
      <vt:lpstr>\</vt:lpstr>
      <vt:lpstr>\</vt:lpstr>
      <vt:lpstr>\</vt:lpstr>
      <vt:lpstr>\</vt:lpstr>
      <vt:lpstr>\</vt:lpstr>
      <vt:lpstr>\</vt:lpstr>
      <vt:lpstr>\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14: Web-based tools for emission accounting and fire management</dc:title>
  <dc:creator>Windows User</dc:creator>
  <cp:lastModifiedBy>Payne, Kylie</cp:lastModifiedBy>
  <cp:revision>325</cp:revision>
  <cp:lastPrinted>2016-09-19T07:25:47Z</cp:lastPrinted>
  <dcterms:created xsi:type="dcterms:W3CDTF">2013-08-10T03:06:34Z</dcterms:created>
  <dcterms:modified xsi:type="dcterms:W3CDTF">2017-10-31T01:26:06Z</dcterms:modified>
</cp:coreProperties>
</file>